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B25F6-509E-A14A-B636-D95FA7D32845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A4E9C-AE6F-2C44-B0B3-3B3088E7C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17B77-F438-B242-BFB1-381FF77C94E1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98658-5648-C144-9C96-60316E1E0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D4E-896A-1E4D-8140-5DED8D6FB7C6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D4E-896A-1E4D-8140-5DED8D6FB7C6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15A6-78FA-7848-9B1F-2483106B3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1C0CD4E-896A-1E4D-8140-5DED8D6FB7C6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8215A6-78FA-7848-9B1F-2483106B3D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D4E-896A-1E4D-8140-5DED8D6FB7C6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15A6-78FA-7848-9B1F-2483106B3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D4E-896A-1E4D-8140-5DED8D6FB7C6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15A6-78FA-7848-9B1F-2483106B3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D4E-896A-1E4D-8140-5DED8D6FB7C6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15A6-78FA-7848-9B1F-2483106B3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D4E-896A-1E4D-8140-5DED8D6FB7C6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D4E-896A-1E4D-8140-5DED8D6FB7C6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15A6-78FA-7848-9B1F-2483106B3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D4E-896A-1E4D-8140-5DED8D6FB7C6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15A6-78FA-7848-9B1F-2483106B3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D4E-896A-1E4D-8140-5DED8D6FB7C6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15A6-78FA-7848-9B1F-2483106B3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D4E-896A-1E4D-8140-5DED8D6FB7C6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15A6-78FA-7848-9B1F-2483106B3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D4E-896A-1E4D-8140-5DED8D6FB7C6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15A6-78FA-7848-9B1F-2483106B3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1C0CD4E-896A-1E4D-8140-5DED8D6FB7C6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1C0CD4E-896A-1E4D-8140-5DED8D6FB7C6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8215A6-78FA-7848-9B1F-2483106B3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isam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69586"/>
            <a:ext cx="7772400" cy="1470025"/>
          </a:xfrm>
        </p:spPr>
        <p:txBody>
          <a:bodyPr/>
          <a:lstStyle/>
          <a:p>
            <a:r>
              <a:rPr lang="en-US" dirty="0" smtClean="0"/>
              <a:t>Basket Illusion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Betty Simnitt</a:t>
            </a:r>
            <a:endParaRPr lang="en-US" dirty="0"/>
          </a:p>
        </p:txBody>
      </p:sp>
      <p:pic>
        <p:nvPicPr>
          <p:cNvPr id="4" name="Picture 3" descr="IMG_45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326" y="2593474"/>
            <a:ext cx="4051411" cy="36530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Indexing Plates : </a:t>
            </a:r>
          </a:p>
          <a:p>
            <a:pPr lvl="1"/>
            <a:r>
              <a:rPr lang="en-US" dirty="0" smtClean="0">
                <a:hlinkClick r:id="rId2"/>
              </a:rPr>
              <a:t>www.alisam.com</a:t>
            </a:r>
            <a:endParaRPr lang="en-US" dirty="0" smtClean="0"/>
          </a:p>
          <a:p>
            <a:pPr lvl="1"/>
            <a:r>
              <a:rPr lang="en-US" dirty="0" err="1" smtClean="0"/>
              <a:t>Paulhowardwoodturner.com.uk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Markers : </a:t>
            </a:r>
          </a:p>
          <a:p>
            <a:pPr lvl="1"/>
            <a:r>
              <a:rPr lang="en-US" dirty="0" err="1" smtClean="0"/>
              <a:t>Arteza</a:t>
            </a:r>
            <a:r>
              <a:rPr lang="en-US" dirty="0" smtClean="0"/>
              <a:t> Markers – Water based </a:t>
            </a:r>
          </a:p>
          <a:p>
            <a:pPr lvl="1"/>
            <a:r>
              <a:rPr lang="en-US" dirty="0" smtClean="0"/>
              <a:t>ZIG – </a:t>
            </a:r>
            <a:r>
              <a:rPr lang="en-US" dirty="0" err="1" smtClean="0"/>
              <a:t>Kuretake</a:t>
            </a:r>
            <a:r>
              <a:rPr lang="en-US" dirty="0" smtClean="0"/>
              <a:t> – Water based 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Prepared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573259"/>
          </a:xfrm>
        </p:spPr>
        <p:txBody>
          <a:bodyPr/>
          <a:lstStyle/>
          <a:p>
            <a:r>
              <a:rPr lang="en-US" dirty="0" smtClean="0"/>
              <a:t>What wood to use –</a:t>
            </a:r>
          </a:p>
          <a:p>
            <a:pPr lvl="1"/>
            <a:r>
              <a:rPr lang="en-US" dirty="0" smtClean="0"/>
              <a:t> I prefer hard maple – especially if I intend to use a lot of color – it seems to take the beading well, and it holds color well. </a:t>
            </a:r>
          </a:p>
          <a:p>
            <a:r>
              <a:rPr lang="en-US" dirty="0" smtClean="0"/>
              <a:t>Tools –</a:t>
            </a:r>
          </a:p>
          <a:p>
            <a:pPr lvl="3"/>
            <a:r>
              <a:rPr lang="en-US" dirty="0" smtClean="0"/>
              <a:t> Bowl gouge </a:t>
            </a:r>
          </a:p>
          <a:p>
            <a:pPr lvl="3"/>
            <a:r>
              <a:rPr lang="en-US" dirty="0" smtClean="0"/>
              <a:t>Skew</a:t>
            </a:r>
          </a:p>
          <a:p>
            <a:pPr lvl="3"/>
            <a:r>
              <a:rPr lang="en-US" dirty="0" smtClean="0"/>
              <a:t>Beading tool</a:t>
            </a:r>
          </a:p>
          <a:p>
            <a:pPr lvl="3"/>
            <a:r>
              <a:rPr lang="en-US" dirty="0" smtClean="0"/>
              <a:t>Indexing wheel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Wood burning tools</a:t>
            </a:r>
          </a:p>
          <a:p>
            <a:pPr lvl="3"/>
            <a:r>
              <a:rPr lang="en-US" dirty="0" smtClean="0"/>
              <a:t>Brush tipped markers 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  <p:pic>
        <p:nvPicPr>
          <p:cNvPr id="4" name="Picture 3" descr="IMG_84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85" y="3422316"/>
            <a:ext cx="3893106" cy="32217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3" y="2967789"/>
            <a:ext cx="7612064" cy="2581365"/>
          </a:xfrm>
        </p:spPr>
        <p:txBody>
          <a:bodyPr/>
          <a:lstStyle/>
          <a:p>
            <a:r>
              <a:rPr lang="en-US" dirty="0" smtClean="0"/>
              <a:t>Turn a bowl !  </a:t>
            </a:r>
          </a:p>
          <a:p>
            <a:pPr lvl="1"/>
            <a:r>
              <a:rPr lang="en-US" dirty="0" smtClean="0"/>
              <a:t>Remember that the shape you choose will also determine the degree of difficulty you will have in beading as well as the pyrography work , and the painting work </a:t>
            </a:r>
          </a:p>
          <a:p>
            <a:pPr lvl="1"/>
            <a:r>
              <a:rPr lang="en-US" dirty="0" smtClean="0"/>
              <a:t>Size of the bowl is strictly your option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633579"/>
            <a:ext cx="7612064" cy="3619302"/>
          </a:xfrm>
        </p:spPr>
        <p:txBody>
          <a:bodyPr/>
          <a:lstStyle/>
          <a:p>
            <a:r>
              <a:rPr lang="en-US" dirty="0" smtClean="0"/>
              <a:t>I turn the back of the bowl and leave a mortise to get a good hold with the chuck. </a:t>
            </a:r>
          </a:p>
          <a:p>
            <a:r>
              <a:rPr lang="en-US" dirty="0" smtClean="0"/>
              <a:t>Leave the bowl mounted and finish the back side as you would any other bowl. </a:t>
            </a:r>
          </a:p>
          <a:p>
            <a:r>
              <a:rPr lang="en-US" dirty="0" smtClean="0"/>
              <a:t>Sand 120, 180, 240 – be sure to pay close attention to the end grain areas as if they are left rough they will cause difficulty in beading and in pyro work.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Beading the back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280" y="2070846"/>
            <a:ext cx="3499351" cy="4533154"/>
          </a:xfrm>
        </p:spPr>
        <p:txBody>
          <a:bodyPr>
            <a:normAutofit/>
          </a:bodyPr>
          <a:lstStyle/>
          <a:p>
            <a:r>
              <a:rPr lang="en-US" dirty="0" smtClean="0"/>
              <a:t>Bead the back of the bowl using care with making each bead. </a:t>
            </a:r>
          </a:p>
          <a:p>
            <a:pPr lvl="1"/>
            <a:r>
              <a:rPr lang="en-US" dirty="0" smtClean="0"/>
              <a:t>Light pass at first – then come back and refine each bead </a:t>
            </a:r>
          </a:p>
          <a:p>
            <a:pPr lvl="1"/>
            <a:r>
              <a:rPr lang="en-US" dirty="0" smtClean="0"/>
              <a:t>TAKE YOUR TIME !!!! </a:t>
            </a:r>
          </a:p>
          <a:p>
            <a:pPr lvl="1"/>
            <a:r>
              <a:rPr lang="en-US" dirty="0" smtClean="0"/>
              <a:t>Once happy with the beading – flip the bowl around and mount on the chuck </a:t>
            </a:r>
            <a:endParaRPr lang="en-US" dirty="0"/>
          </a:p>
        </p:txBody>
      </p:sp>
      <p:pic>
        <p:nvPicPr>
          <p:cNvPr id="4" name="Picture 3" descr="IMG_84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158" y="1791368"/>
            <a:ext cx="4358106" cy="48126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the inside of the bowl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105" y="2070846"/>
            <a:ext cx="4261351" cy="4182035"/>
          </a:xfrm>
        </p:spPr>
        <p:txBody>
          <a:bodyPr/>
          <a:lstStyle/>
          <a:p>
            <a:r>
              <a:rPr lang="en-US" dirty="0" smtClean="0"/>
              <a:t>Turn the inside of the bowl </a:t>
            </a:r>
          </a:p>
          <a:p>
            <a:r>
              <a:rPr lang="en-US" dirty="0" smtClean="0"/>
              <a:t>Following the contour of the outside of the bowl. </a:t>
            </a:r>
          </a:p>
          <a:p>
            <a:r>
              <a:rPr lang="en-US" dirty="0" smtClean="0"/>
              <a:t>Sand as before</a:t>
            </a:r>
          </a:p>
          <a:p>
            <a:r>
              <a:rPr lang="en-US" dirty="0" smtClean="0"/>
              <a:t>Bead as before  - pay close attention to the number of beads you have on the outside and use that number on the inside </a:t>
            </a:r>
          </a:p>
        </p:txBody>
      </p:sp>
      <p:pic>
        <p:nvPicPr>
          <p:cNvPr id="4" name="Picture 3" descr="IMG_84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579" y="2275859"/>
            <a:ext cx="3876841" cy="39770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Indexing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the bowl and the chuck in one piece and set up your indexing rig. </a:t>
            </a:r>
          </a:p>
          <a:p>
            <a:r>
              <a:rPr lang="en-US" dirty="0" smtClean="0"/>
              <a:t>This part has to have your attention to detail, and will initially test your patience. </a:t>
            </a:r>
          </a:p>
          <a:p>
            <a:r>
              <a:rPr lang="en-US" dirty="0" smtClean="0"/>
              <a:t>Decide if you will burn the index lines in or pencil them in. </a:t>
            </a:r>
          </a:p>
          <a:p>
            <a:r>
              <a:rPr lang="en-US" dirty="0" smtClean="0"/>
              <a:t>Once indexing is done – time to design your basket -unless you already have.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Personally I try hard not to re-use other peoples designs. </a:t>
            </a:r>
          </a:p>
          <a:p>
            <a:r>
              <a:rPr lang="en-US" dirty="0" smtClean="0"/>
              <a:t>I do not necessarily follow a native American  or Ethnic theme. </a:t>
            </a:r>
          </a:p>
          <a:p>
            <a:r>
              <a:rPr lang="en-US" dirty="0" smtClean="0"/>
              <a:t>Find a design method that works for you. </a:t>
            </a:r>
          </a:p>
          <a:p>
            <a:r>
              <a:rPr lang="en-US" dirty="0" smtClean="0"/>
              <a:t>Paper  -  I-Pad design program GRIDMAKER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Example </a:t>
            </a:r>
            <a:endParaRPr lang="en-US" dirty="0"/>
          </a:p>
        </p:txBody>
      </p:sp>
      <p:pic>
        <p:nvPicPr>
          <p:cNvPr id="4" name="Content Placeholder 3" descr="IMG_563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7748" r="-67748"/>
          <a:stretch>
            <a:fillRect/>
          </a:stretch>
        </p:blipFill>
        <p:spPr>
          <a:xfrm>
            <a:off x="-2419684" y="1898315"/>
            <a:ext cx="8555789" cy="4625476"/>
          </a:xfrm>
        </p:spPr>
      </p:pic>
      <p:pic>
        <p:nvPicPr>
          <p:cNvPr id="5" name="Picture 4" descr="IMG_56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684" y="1898314"/>
            <a:ext cx="5280526" cy="46254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1092</TotalTime>
  <Words>404</Words>
  <Application>Microsoft Macintosh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Habitat</vt:lpstr>
      <vt:lpstr>Basket Illusion </vt:lpstr>
      <vt:lpstr>Getting Prepared</vt:lpstr>
      <vt:lpstr>Getting Started </vt:lpstr>
      <vt:lpstr>Next Step </vt:lpstr>
      <vt:lpstr>Beading the back </vt:lpstr>
      <vt:lpstr>Turn the inside of the bowl </vt:lpstr>
      <vt:lpstr>Time for Indexing </vt:lpstr>
      <vt:lpstr>Design Tips</vt:lpstr>
      <vt:lpstr>Design Example </vt:lpstr>
      <vt:lpstr>References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Basket Illusion </dc:title>
  <dc:creator>Betty  Simnitt</dc:creator>
  <cp:lastModifiedBy>Betty  Simnitt</cp:lastModifiedBy>
  <cp:revision>4</cp:revision>
  <dcterms:created xsi:type="dcterms:W3CDTF">2019-09-11T22:33:59Z</dcterms:created>
  <dcterms:modified xsi:type="dcterms:W3CDTF">2019-09-12T16:30:49Z</dcterms:modified>
</cp:coreProperties>
</file>